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69" r:id="rId3"/>
    <p:sldId id="265" r:id="rId4"/>
    <p:sldId id="266" r:id="rId5"/>
    <p:sldId id="267" r:id="rId6"/>
    <p:sldId id="268" r:id="rId7"/>
    <p:sldId id="264" r:id="rId8"/>
    <p:sldId id="260" r:id="rId9"/>
    <p:sldId id="270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E37"/>
    <a:srgbClr val="EEDBFF"/>
    <a:srgbClr val="00B0F0"/>
    <a:srgbClr val="F7FF37"/>
    <a:srgbClr val="007AAA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291"/>
  </p:normalViewPr>
  <p:slideViewPr>
    <p:cSldViewPr snapToGrid="0" snapToObjects="1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FA6C72-0906-5B41-9F4C-7791C0D46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B7A9F0-DC6F-724A-8F09-800548FC3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CA1D7C-4B1A-FD4B-8ABF-B73783426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17CC76-E09A-BD4F-A493-816141632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39C69D-9FE9-0E44-91F4-5E028F41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395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F8CF53-25E3-B843-BEDC-F01653BE2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7BB4F06-5836-2447-A82F-4A5183968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FAF419-E14C-6147-9149-74403964D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AD63FE-50BF-2E4E-B8F7-DE784C322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14D03A-34C8-784A-96A5-F823DAFD7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696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01F671E-86E7-AC45-A18C-C9728E170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E3BF5F-83B9-3B41-996D-AFF1482E2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984863-77FE-1E4A-9E7F-6BAAF9F94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059B05-B62F-B443-8860-5AB2F0F4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283548-8B3C-BE4B-A82F-58F1AA18A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0560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96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78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31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93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8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613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46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68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B6C802-39C7-694B-A551-ED3BEB0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B845DA-2B33-0940-9029-0EA8519E1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824587-26F1-8640-A8EF-04073603E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3B3573-96D5-BC40-B35F-10348105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B1025B-7A17-354F-AD78-E5291FF1D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4161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26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22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5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1390BE-7C0D-4846-8877-46E3A5B3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F14912-F971-3D4E-B122-36211EE7E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470487-881A-5748-A5F5-6FA0175B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7FFE94-72A6-9843-84E7-CCF8FACA9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C07294-DA80-C346-BA94-48F6548FD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957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BC9543-389C-1F45-933F-544FE3F96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041F6E-ED2A-EC43-9A7F-C08021EC5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337B2D-7B89-CC47-BA77-34DF57397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5AC2B8-E5BB-D340-80D5-2276C2502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464C6D-67D1-F04D-A0D2-7FCF15F54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EA3CB7-0A15-E644-B05C-65C26B84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4946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E4D31-E159-2944-9DA7-FE58D9E5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1A6FC9-4858-8342-BDE0-EB80BB8A6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29F797-CC6F-2A49-B973-F639F0EE6D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25371B-68D8-6545-A7F9-1FDFDB5B0B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D199265-7181-DD4D-BC5E-F721E293C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36A3071-A5D0-6944-8A70-24E721D0E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3256BE9-5A3F-1842-8A0E-CC9F1CA6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714B65A-1E17-2644-8683-BE46F6498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6042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F7256-AE4C-494F-A2EB-46B7EA9EA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9569EC7-7B6C-3442-A236-F9C8546CE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C559C4E-A2E5-704D-93C5-1C0E1CBE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875523-3902-9D41-A63A-42839619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8186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2DA817B-F130-064B-8890-58E26CA0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93A847-9600-124B-BD35-914C71D55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A7A7F1-33F3-EB48-83E7-565F81E0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534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89352-BDB7-7C48-B6F1-53B2396F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4E2F2F-06B3-5F4F-AC06-CF7169A8B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4ED879-39C9-2245-AD01-B6D76492C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36CA36-58EA-EE4B-BA94-D48226CA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282884-08F4-AA4C-AD82-4486F57EC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2778D9-0165-D648-9073-4FB3D41FD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443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0AB50-C87C-C54F-8FA8-106C3EFE8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0EEFAC5-2C02-5C49-BE5D-BC43D31D6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541FF1-7202-DC49-8C94-FFB5CB096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09C695-E4E0-E741-BEA5-2C262A36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CFA861-EEB4-9046-9FB8-E75EEC2A8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7D70E2-3766-4142-836C-0B482CE43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026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6A9F436-C6F4-0346-9526-AEF75EDD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27965C-62A2-D84D-A29B-615908D80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C1D2AB-C8FA-584D-9AE4-623EBB2A1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3479-C0A9-C647-B455-DB30A68BCFBE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FB3A5A-7235-E142-A4E7-4DD580B90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FF0C1A-61DF-A040-93BD-C60BB93EE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B1C4-6F0F-D044-BD4B-57BF8F1C34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648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B08CE-E811-408D-97CC-396256E45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079D1-EE8C-44B1-BCBC-D8B27DA97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86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0" y="2450878"/>
            <a:ext cx="121919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5000" b="1" dirty="0" smtClean="0">
                <a:ea typeface="+mj-ea"/>
                <a:cs typeface="Arial" panose="020B0604020202020204" pitchFamily="34" charset="0"/>
              </a:rPr>
              <a:t>PLANTILLAS</a:t>
            </a:r>
          </a:p>
          <a:p>
            <a:pPr algn="ctr"/>
            <a:r>
              <a:rPr lang="es-AR" sz="5000" b="1" dirty="0" smtClean="0">
                <a:ea typeface="+mj-ea"/>
                <a:cs typeface="Arial" panose="020B0604020202020204" pitchFamily="34" charset="0"/>
              </a:rPr>
              <a:t>PARA BOARD</a:t>
            </a:r>
            <a:endParaRPr lang="en-US" sz="5000" dirty="0"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2" t="75948" r="29092" b="2022"/>
          <a:stretch/>
        </p:blipFill>
        <p:spPr>
          <a:xfrm>
            <a:off x="10724606" y="5079439"/>
            <a:ext cx="751280" cy="123216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1" b="24761"/>
          <a:stretch/>
        </p:blipFill>
        <p:spPr>
          <a:xfrm>
            <a:off x="599886" y="536530"/>
            <a:ext cx="2479880" cy="12839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3" t="76765" r="15071" b="7855"/>
          <a:stretch/>
        </p:blipFill>
        <p:spPr>
          <a:xfrm>
            <a:off x="9888585" y="520220"/>
            <a:ext cx="1528352" cy="121202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9" r="67752" b="73373"/>
          <a:stretch/>
        </p:blipFill>
        <p:spPr>
          <a:xfrm>
            <a:off x="336749" y="5227414"/>
            <a:ext cx="2295909" cy="116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328613" y="303570"/>
            <a:ext cx="11448503" cy="60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/>
              <a:t>PREMIOS OBRAR </a:t>
            </a:r>
            <a:r>
              <a:rPr lang="es-AR" sz="2000" b="1" dirty="0" smtClean="0"/>
              <a:t>ESTUDIANTES, 2026</a:t>
            </a:r>
            <a:endParaRPr lang="es-AR" sz="2000" b="1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571567" y="418736"/>
            <a:ext cx="1512000" cy="68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prstClr val="black"/>
                </a:solidFill>
                <a:latin typeface="Calibri" panose="020F0502020204030204"/>
              </a:rPr>
              <a:t>Logo del Anunciante</a:t>
            </a:r>
            <a:endParaRPr lang="es-AR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038475" y="407720"/>
            <a:ext cx="6115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>
                <a:solidFill>
                  <a:prstClr val="black"/>
                </a:solidFill>
                <a:latin typeface="Calibri" panose="020F0502020204030204"/>
              </a:rPr>
              <a:t>Nombre de la campaña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275917" y="1209549"/>
            <a:ext cx="3588542" cy="30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400" b="1" dirty="0"/>
              <a:t>Diagnóstico y objetivo comunicacional</a:t>
            </a:r>
            <a:r>
              <a:rPr lang="es-AR" sz="1400" b="1" dirty="0" smtClean="0"/>
              <a:t>:</a:t>
            </a:r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200" b="1" dirty="0">
              <a:solidFill>
                <a:srgbClr val="C00000"/>
              </a:solidFill>
              <a:latin typeface="Calibri" panose="020F0502020204030204"/>
            </a:endParaRPr>
          </a:p>
          <a:p>
            <a:endParaRPr lang="es-AR" sz="1200" b="1" dirty="0">
              <a:solidFill>
                <a:srgbClr val="C00000"/>
              </a:solidFill>
              <a:latin typeface="Calibri" panose="020F0502020204030204"/>
            </a:endParaRPr>
          </a:p>
          <a:p>
            <a:r>
              <a:rPr lang="es-AR" sz="1200" b="1" dirty="0" smtClean="0">
                <a:solidFill>
                  <a:srgbClr val="C00000"/>
                </a:solidFill>
                <a:latin typeface="Calibri" panose="020F0502020204030204"/>
              </a:rPr>
              <a:t>Incluir las fuentes de los datos que se mencionen en el diagnóstico</a:t>
            </a:r>
            <a:endParaRPr lang="es-AR" sz="1200" b="1" dirty="0">
              <a:solidFill>
                <a:srgbClr val="C00000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6402014" y="1192053"/>
            <a:ext cx="3555310" cy="31085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prstClr val="black"/>
                </a:solidFill>
                <a:latin typeface="Calibri" panose="020F0502020204030204"/>
              </a:rPr>
              <a:t>Estrategia creativa:</a:t>
            </a:r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s-AR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5030431" y="4426071"/>
            <a:ext cx="2179579" cy="1801362"/>
          </a:xfrm>
          <a:prstGeom prst="rect">
            <a:avLst/>
          </a:prstGeom>
          <a:solidFill>
            <a:srgbClr val="FF2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prstClr val="white"/>
                </a:solidFill>
                <a:latin typeface="Calibri" panose="020F0502020204030204"/>
              </a:rPr>
              <a:t>Foto/imagen</a:t>
            </a:r>
          </a:p>
          <a:p>
            <a:pPr algn="ctr"/>
            <a:endParaRPr lang="es-AR" dirty="0">
              <a:solidFill>
                <a:srgbClr val="C00000"/>
              </a:solidFill>
              <a:latin typeface="Calibri" panose="020F0502020204030204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475157" y="4416041"/>
            <a:ext cx="2179579" cy="1801362"/>
          </a:xfrm>
          <a:prstGeom prst="rect">
            <a:avLst/>
          </a:prstGeom>
          <a:solidFill>
            <a:srgbClr val="FF2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prstClr val="white"/>
                </a:solidFill>
                <a:latin typeface="Calibri" panose="020F0502020204030204"/>
              </a:rPr>
              <a:t>Foto/imagen</a:t>
            </a:r>
          </a:p>
          <a:p>
            <a:pPr algn="ctr"/>
            <a:endParaRPr lang="es-AR" dirty="0">
              <a:solidFill>
                <a:srgbClr val="C00000"/>
              </a:solidFill>
              <a:latin typeface="Calibri" panose="020F0502020204030204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7520390" y="4426071"/>
            <a:ext cx="2179579" cy="1801362"/>
          </a:xfrm>
          <a:prstGeom prst="rect">
            <a:avLst/>
          </a:prstGeom>
          <a:solidFill>
            <a:srgbClr val="FF2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prstClr val="white"/>
                </a:solidFill>
                <a:latin typeface="Calibri" panose="020F0502020204030204"/>
              </a:rPr>
              <a:t>Foto/imagen</a:t>
            </a:r>
          </a:p>
          <a:p>
            <a:pPr algn="ctr"/>
            <a:endParaRPr lang="es-AR" dirty="0">
              <a:solidFill>
                <a:srgbClr val="C00000"/>
              </a:solidFill>
              <a:latin typeface="Calibri" panose="020F0502020204030204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958216" y="723329"/>
            <a:ext cx="471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Frase/</a:t>
            </a:r>
            <a:r>
              <a:rPr lang="es-AR" i="1" dirty="0" err="1"/>
              <a:t>claim</a:t>
            </a:r>
            <a:r>
              <a:rPr lang="es-AR" i="1" dirty="0"/>
              <a:t> de campaña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9378518" y="534615"/>
            <a:ext cx="2234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1200" i="1" dirty="0" smtClean="0">
                <a:solidFill>
                  <a:prstClr val="black"/>
                </a:solidFill>
                <a:latin typeface="Calibri" panose="020F0502020204030204"/>
              </a:rPr>
              <a:t>Propuesta presentada para Premios Obrar 2026</a:t>
            </a:r>
            <a:endParaRPr lang="es-AR" sz="1200" i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223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347937" y="333219"/>
            <a:ext cx="11448503" cy="60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29602" y="1279476"/>
            <a:ext cx="3700563" cy="442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400" b="1" dirty="0"/>
              <a:t>Diagnóstico y </a:t>
            </a:r>
            <a:r>
              <a:rPr lang="es-AR" sz="1400" b="1" dirty="0" smtClean="0"/>
              <a:t>objetivo comunicacional:</a:t>
            </a:r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r>
              <a:rPr lang="es-AR" sz="1400" b="1" dirty="0">
                <a:solidFill>
                  <a:srgbClr val="C00000"/>
                </a:solidFill>
              </a:rPr>
              <a:t>Incluir las fuentes de los datos que se mencionen en el diagnóstico</a:t>
            </a:r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4608288" y="1279475"/>
            <a:ext cx="3816000" cy="442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400" b="1" dirty="0" smtClean="0"/>
              <a:t>Estrategia creativa:</a:t>
            </a:r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dirty="0"/>
          </a:p>
        </p:txBody>
      </p:sp>
      <p:sp>
        <p:nvSpPr>
          <p:cNvPr id="24" name="CuadroTexto 23"/>
          <p:cNvSpPr txBox="1"/>
          <p:nvPr/>
        </p:nvSpPr>
        <p:spPr>
          <a:xfrm>
            <a:off x="629602" y="764505"/>
            <a:ext cx="246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Frase/</a:t>
            </a:r>
            <a:r>
              <a:rPr lang="es-AR" i="1" dirty="0" err="1"/>
              <a:t>claim</a:t>
            </a:r>
            <a:r>
              <a:rPr lang="es-AR" i="1" dirty="0"/>
              <a:t> de campaña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8901819" y="643248"/>
            <a:ext cx="2255793" cy="2002333"/>
          </a:xfrm>
          <a:prstGeom prst="rect">
            <a:avLst/>
          </a:prstGeom>
          <a:solidFill>
            <a:srgbClr val="FF2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Foto/imagen</a:t>
            </a:r>
          </a:p>
          <a:p>
            <a:pPr algn="ctr"/>
            <a:endParaRPr lang="es-AR" dirty="0"/>
          </a:p>
        </p:txBody>
      </p:sp>
      <p:sp>
        <p:nvSpPr>
          <p:cNvPr id="26" name="Rectángulo 25"/>
          <p:cNvSpPr/>
          <p:nvPr/>
        </p:nvSpPr>
        <p:spPr>
          <a:xfrm>
            <a:off x="8901819" y="2830114"/>
            <a:ext cx="2255793" cy="2088000"/>
          </a:xfrm>
          <a:prstGeom prst="rect">
            <a:avLst/>
          </a:prstGeom>
          <a:solidFill>
            <a:srgbClr val="FF2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Foto/imagen</a:t>
            </a:r>
          </a:p>
          <a:p>
            <a:pPr algn="ctr"/>
            <a:endParaRPr lang="es-AR" dirty="0"/>
          </a:p>
        </p:txBody>
      </p:sp>
      <p:sp>
        <p:nvSpPr>
          <p:cNvPr id="27" name="CuadroTexto 26"/>
          <p:cNvSpPr txBox="1"/>
          <p:nvPr/>
        </p:nvSpPr>
        <p:spPr>
          <a:xfrm>
            <a:off x="-934429" y="438135"/>
            <a:ext cx="6115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/>
              <a:t>Nombre de la campaña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2093080" y="5912009"/>
            <a:ext cx="4714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200" i="1" dirty="0" smtClean="0">
                <a:solidFill>
                  <a:prstClr val="black"/>
                </a:solidFill>
                <a:latin typeface="Calibri" panose="020F0502020204030204"/>
              </a:rPr>
              <a:t>Propuesta presentada para Premios Obrar 2026</a:t>
            </a:r>
            <a:endParaRPr lang="es-AR" sz="1200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9016349" y="5332663"/>
            <a:ext cx="2057400" cy="646331"/>
          </a:xfrm>
          <a:prstGeom prst="rect">
            <a:avLst/>
          </a:prstGeom>
          <a:solidFill>
            <a:srgbClr val="2E75B6"/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LOGO del Anunciante</a:t>
            </a:r>
            <a:endParaRPr lang="es-AR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/>
              <a:t>PREMIOS OBRAR </a:t>
            </a:r>
            <a:r>
              <a:rPr lang="es-AR" sz="2000" b="1" dirty="0" smtClean="0"/>
              <a:t>ESTUDIANTES, 2026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61556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347937" y="333219"/>
            <a:ext cx="11448503" cy="60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59782" y="517732"/>
            <a:ext cx="20574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r>
              <a:rPr lang="es-AR" dirty="0"/>
              <a:t>LOGO del Anunciante</a:t>
            </a:r>
            <a:endParaRPr lang="es-AR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205129" y="448003"/>
            <a:ext cx="6115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/>
              <a:t>Nombre de la campaña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959782" y="3710648"/>
            <a:ext cx="5046652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400" b="1" dirty="0" smtClean="0"/>
              <a:t>Diagnóstico /Contexto del problema y Objetivo comunicacional:</a:t>
            </a:r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r>
              <a:rPr lang="es-AR" sz="1400" b="1" dirty="0">
                <a:solidFill>
                  <a:srgbClr val="C00000"/>
                </a:solidFill>
              </a:rPr>
              <a:t>Incluir las fuentes de los datos que se mencionen en el diagnóstico</a:t>
            </a:r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6113417" y="3697850"/>
            <a:ext cx="5064954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400" b="1" dirty="0" smtClean="0"/>
              <a:t>Estrategia /Idea creativa:</a:t>
            </a:r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b="1" dirty="0"/>
          </a:p>
          <a:p>
            <a:endParaRPr lang="es-AR" sz="14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3808171" y="794413"/>
            <a:ext cx="471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i="1" dirty="0"/>
              <a:t>Frase/</a:t>
            </a:r>
            <a:r>
              <a:rPr lang="es-AR" i="1" dirty="0" err="1"/>
              <a:t>claim</a:t>
            </a:r>
            <a:r>
              <a:rPr lang="es-AR" i="1" dirty="0"/>
              <a:t> de campaña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959782" y="1371014"/>
            <a:ext cx="10206895" cy="2257425"/>
          </a:xfrm>
          <a:prstGeom prst="rect">
            <a:avLst/>
          </a:prstGeom>
          <a:solidFill>
            <a:srgbClr val="FF21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Foto/imagen de referencia/Pieza gráfica</a:t>
            </a:r>
            <a:endParaRPr lang="es-AR" dirty="0"/>
          </a:p>
          <a:p>
            <a:pPr algn="ctr"/>
            <a:endParaRPr lang="es-AR" dirty="0"/>
          </a:p>
        </p:txBody>
      </p:sp>
      <p:sp>
        <p:nvSpPr>
          <p:cNvPr id="21" name="CuadroTexto 20"/>
          <p:cNvSpPr txBox="1"/>
          <p:nvPr/>
        </p:nvSpPr>
        <p:spPr>
          <a:xfrm>
            <a:off x="8504564" y="621284"/>
            <a:ext cx="2662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1200" i="1" dirty="0" smtClean="0">
                <a:solidFill>
                  <a:prstClr val="black"/>
                </a:solidFill>
                <a:latin typeface="Calibri" panose="020F0502020204030204"/>
              </a:rPr>
              <a:t>Propuesta presentada</a:t>
            </a:r>
          </a:p>
          <a:p>
            <a:pPr algn="r"/>
            <a:r>
              <a:rPr lang="es-AR" sz="1200" i="1" dirty="0" smtClean="0">
                <a:solidFill>
                  <a:prstClr val="black"/>
                </a:solidFill>
                <a:latin typeface="Calibri" panose="020F0502020204030204"/>
              </a:rPr>
              <a:t> para Premios Obrar 2026</a:t>
            </a:r>
            <a:endParaRPr lang="es-AR" sz="1200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/>
              <a:t>PREMIOS OBRAR </a:t>
            </a:r>
            <a:r>
              <a:rPr lang="es-AR" sz="2000" b="1" dirty="0" smtClean="0"/>
              <a:t>ESTUDIANTES, 2026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47988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/>
          <p:cNvSpPr/>
          <p:nvPr/>
        </p:nvSpPr>
        <p:spPr>
          <a:xfrm>
            <a:off x="347937" y="333219"/>
            <a:ext cx="11448503" cy="60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/>
          <p:cNvSpPr txBox="1"/>
          <p:nvPr/>
        </p:nvSpPr>
        <p:spPr>
          <a:xfrm>
            <a:off x="347937" y="790205"/>
            <a:ext cx="1144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>
                <a:solidFill>
                  <a:schemeClr val="bg2">
                    <a:lumMod val="50000"/>
                  </a:schemeClr>
                </a:solidFill>
              </a:rPr>
              <a:t>Íconos para usar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15" y="1815704"/>
            <a:ext cx="945229" cy="9452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404" y="3297018"/>
            <a:ext cx="761691" cy="76169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350" y="1835332"/>
            <a:ext cx="905970" cy="90597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506" y="1835332"/>
            <a:ext cx="902950" cy="90597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37" y="1835332"/>
            <a:ext cx="902950" cy="90597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181" y="1835332"/>
            <a:ext cx="905970" cy="90597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046" y="1835332"/>
            <a:ext cx="905970" cy="90597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589" y="3386319"/>
            <a:ext cx="716534" cy="71653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078" y="3210720"/>
            <a:ext cx="910992" cy="91099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730" y="3253402"/>
            <a:ext cx="852143" cy="852143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047" y="3300240"/>
            <a:ext cx="758469" cy="75846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589" y="4551870"/>
            <a:ext cx="802614" cy="802614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336" y="4551872"/>
            <a:ext cx="840585" cy="84104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829" y="4551871"/>
            <a:ext cx="840585" cy="841047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404" y="4551873"/>
            <a:ext cx="841047" cy="841047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599" y="4551871"/>
            <a:ext cx="826757" cy="826757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sp>
        <p:nvSpPr>
          <p:cNvPr id="25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>
                <a:solidFill>
                  <a:schemeClr val="bg1"/>
                </a:solidFill>
              </a:rPr>
              <a:t>PREMIOS OBRAR </a:t>
            </a:r>
            <a:r>
              <a:rPr lang="es-AR" sz="2000" b="1" dirty="0" smtClean="0">
                <a:solidFill>
                  <a:schemeClr val="bg1"/>
                </a:solidFill>
              </a:rPr>
              <a:t>ESTUDIANTES, 2025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347937" y="333219"/>
            <a:ext cx="11448503" cy="60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/>
          <p:cNvSpPr/>
          <p:nvPr/>
        </p:nvSpPr>
        <p:spPr>
          <a:xfrm>
            <a:off x="347937" y="2658761"/>
            <a:ext cx="114485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4800" b="1" dirty="0" smtClean="0">
                <a:ea typeface="+mj-ea"/>
                <a:cs typeface="+mj-cs"/>
              </a:rPr>
              <a:t>EJEMPLOS</a:t>
            </a:r>
          </a:p>
          <a:p>
            <a:pPr algn="ctr"/>
            <a:r>
              <a:rPr lang="es-AR" sz="4800" b="1" dirty="0" smtClean="0">
                <a:ea typeface="+mj-ea"/>
                <a:cs typeface="+mj-cs"/>
              </a:rPr>
              <a:t>DE BOARD</a:t>
            </a:r>
            <a:endParaRPr lang="en-US" sz="4800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/>
              <a:t>PREMIOS OBRAR </a:t>
            </a:r>
            <a:r>
              <a:rPr lang="es-AR" sz="2000" b="1" dirty="0" smtClean="0"/>
              <a:t>ESTUDIANTES, 2026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87825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9" y="388109"/>
            <a:ext cx="9694137" cy="5931453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/>
              <a:t>PREMIOS OBRAR </a:t>
            </a:r>
            <a:r>
              <a:rPr lang="es-AR" sz="2000" b="1" dirty="0" smtClean="0"/>
              <a:t>ESTUDIANTES, 2026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73871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6" y="4547110"/>
            <a:ext cx="1277912" cy="231089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51" y="567962"/>
            <a:ext cx="10067925" cy="5695950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342A4317-E821-0047-8CA9-848167308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436829"/>
            <a:ext cx="12192000" cy="514350"/>
          </a:xfrm>
        </p:spPr>
        <p:txBody>
          <a:bodyPr>
            <a:normAutofit/>
          </a:bodyPr>
          <a:lstStyle/>
          <a:p>
            <a:r>
              <a:rPr lang="es-AR" sz="2000" b="1" dirty="0"/>
              <a:t>PREMIOS OBRAR </a:t>
            </a:r>
            <a:r>
              <a:rPr lang="es-AR" sz="2000" b="1" dirty="0" smtClean="0"/>
              <a:t>ESTUDIANTES, 2026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61539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91066014-89D8-4364-8BD8-F44F47BEE209}" vid="{D5E96E62-8235-497A-83BA-9B9CDA76F48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{0B979B37-9638-E940-B173-B1111A3AF8AB}tf16401378</Template>
  <TotalTime>4737</TotalTime>
  <Words>168</Words>
  <Application>Microsoft Office PowerPoint</Application>
  <PresentationFormat>Panorámica</PresentationFormat>
  <Paragraphs>97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Tema1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Admin</cp:lastModifiedBy>
  <cp:revision>37</cp:revision>
  <dcterms:created xsi:type="dcterms:W3CDTF">2023-05-28T14:54:24Z</dcterms:created>
  <dcterms:modified xsi:type="dcterms:W3CDTF">2026-08-21T19:54:43Z</dcterms:modified>
</cp:coreProperties>
</file>